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Чудову пісню Спас мені дав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З небесної висоти,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Якої я ніколи не співав,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Це - мелодія любві.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моїм серці є мелодія,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Яка чудова є!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моїм серці є мелодія,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Це - мелодія любві.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Любов Христа, що вмер Він за нас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Дає мені вічне життя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І в серце вселила мелодію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Радію тепер вже я.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моїм серці є мелодія,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Яка чудова є!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моїм серці є мелодія,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Це - мелодія любві.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Буду співати Спасові я,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Коли там зійдемось усі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О, як мені там буде радісно,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Коли зустріну своїх.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моїм серці є мелодія,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Яка чудова є!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моїм серці є мелодія,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Це - мелодія любві.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2021-08-06T20:44:12Z</dcterms:created>
  <dc:creator/>
  <dc:description/>
  <dc:language>uk-UA</dc:language>
  <cp:lastModifiedBy/>
  <dcterms:modified xsi:type="dcterms:W3CDTF">2021-08-06T20:52:40Z</dcterms:modified>
  <cp:revision>4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